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62" r:id="rId4"/>
    <p:sldId id="289" r:id="rId5"/>
    <p:sldId id="261" r:id="rId6"/>
    <p:sldId id="263" r:id="rId7"/>
    <p:sldId id="290" r:id="rId8"/>
    <p:sldId id="295" r:id="rId9"/>
    <p:sldId id="296" r:id="rId10"/>
    <p:sldId id="294" r:id="rId11"/>
    <p:sldId id="258" r:id="rId12"/>
    <p:sldId id="259" r:id="rId13"/>
    <p:sldId id="278" r:id="rId14"/>
    <p:sldId id="279" r:id="rId15"/>
    <p:sldId id="277" r:id="rId16"/>
    <p:sldId id="260" r:id="rId17"/>
    <p:sldId id="265" r:id="rId18"/>
    <p:sldId id="297" r:id="rId19"/>
    <p:sldId id="266" r:id="rId20"/>
    <p:sldId id="271" r:id="rId21"/>
    <p:sldId id="268" r:id="rId22"/>
    <p:sldId id="286" r:id="rId23"/>
    <p:sldId id="288" r:id="rId24"/>
    <p:sldId id="269" r:id="rId25"/>
    <p:sldId id="287" r:id="rId26"/>
    <p:sldId id="270" r:id="rId27"/>
    <p:sldId id="272" r:id="rId28"/>
    <p:sldId id="274" r:id="rId29"/>
    <p:sldId id="267" r:id="rId30"/>
    <p:sldId id="273" r:id="rId31"/>
    <p:sldId id="285" r:id="rId32"/>
    <p:sldId id="276" r:id="rId33"/>
    <p:sldId id="275" r:id="rId34"/>
    <p:sldId id="282" r:id="rId35"/>
    <p:sldId id="280" r:id="rId36"/>
    <p:sldId id="283" r:id="rId37"/>
    <p:sldId id="281" r:id="rId38"/>
    <p:sldId id="293" r:id="rId39"/>
    <p:sldId id="291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50" d="100"/>
          <a:sy n="50" d="100"/>
        </p:scale>
        <p:origin x="-1734" y="-10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2018-05-10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rtur\Desktop\2017 FOTO\MALTA CAŁA\9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329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339746" y="-171400"/>
            <a:ext cx="6512511" cy="85703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 invite you to Malta!</a:t>
            </a:r>
            <a:br>
              <a:rPr lang="en-US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929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568951" cy="4318416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Valletta </a:t>
            </a:r>
            <a:r>
              <a:rPr lang="pl-PL" dirty="0" smtClean="0"/>
              <a:t>= La </a:t>
            </a:r>
            <a:r>
              <a:rPr lang="pl-PL" dirty="0" err="1" smtClean="0"/>
              <a:t>Valetta</a:t>
            </a:r>
            <a:r>
              <a:rPr lang="pl-PL" dirty="0" smtClean="0"/>
              <a:t>, Il-Belt, City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Rabat =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Ir-Rabat </a:t>
            </a:r>
            <a:r>
              <a:rPr lang="pl-PL" dirty="0" err="1"/>
              <a:t>Għawdex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76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68210" cy="48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Flag of Malta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388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Cross of Saint George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Znalezione obrazy dla zapytania malta fla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76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>
                <a:effectLst/>
              </a:rPr>
              <a:t>L</a:t>
            </a:r>
            <a:r>
              <a:rPr lang="pl-PL" dirty="0" err="1" smtClean="0">
                <a:effectLst/>
              </a:rPr>
              <a:t>eft-hand</a:t>
            </a:r>
            <a:r>
              <a:rPr lang="pl-PL" dirty="0" smtClean="0">
                <a:effectLst/>
              </a:rPr>
              <a:t> </a:t>
            </a:r>
            <a:r>
              <a:rPr lang="pl-PL" dirty="0" err="1">
                <a:effectLst/>
              </a:rPr>
              <a:t>traffic</a:t>
            </a:r>
            <a:r>
              <a:rPr lang="pl-PL" dirty="0">
                <a:effectLst/>
              </a:rPr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9458" name="Picture 2" descr="Znalezione obrazy dla zapytania Malta traff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97810" cy="461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11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Countries</a:t>
            </a:r>
            <a:r>
              <a:rPr lang="pl-PL" dirty="0"/>
              <a:t> with </a:t>
            </a:r>
            <a:r>
              <a:rPr lang="pl-PL" dirty="0" err="1"/>
              <a:t>left-hand</a:t>
            </a:r>
            <a:r>
              <a:rPr lang="pl-PL" dirty="0"/>
              <a:t> </a:t>
            </a:r>
            <a:r>
              <a:rPr lang="pl-PL" dirty="0" err="1"/>
              <a:t>traffic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482" name="Picture 2" descr="Countries driving on the left or right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76" y="1700808"/>
            <a:ext cx="9059842" cy="45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4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041296"/>
          </a:xfrm>
        </p:spPr>
        <p:txBody>
          <a:bodyPr/>
          <a:lstStyle/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18434" name="Picture 2" descr="Znalezione obrazy dla zapytania budki telefoniczne Mal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896544" cy="349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283967" y="692696"/>
            <a:ext cx="420081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P</a:t>
            </a:r>
            <a:r>
              <a:rPr lang="pl-PL" dirty="0" smtClean="0"/>
              <a:t>ublic </a:t>
            </a:r>
            <a:br>
              <a:rPr lang="pl-PL" dirty="0" smtClean="0"/>
            </a:br>
            <a:r>
              <a:rPr lang="pl-PL" dirty="0" err="1" smtClean="0"/>
              <a:t>phone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098" name="Picture 2" descr="C:\Users\Artur\Desktop\2017 FOTO\MALTA CAŁA\dla Ani\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8" y="235499"/>
            <a:ext cx="3678944" cy="654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02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effectLst/>
              </a:rPr>
              <a:t>The </a:t>
            </a:r>
            <a:r>
              <a:rPr lang="pl-PL" dirty="0" err="1">
                <a:effectLst/>
              </a:rPr>
              <a:t>Maltese</a:t>
            </a:r>
            <a:r>
              <a:rPr lang="pl-PL" dirty="0">
                <a:effectLst/>
              </a:rPr>
              <a:t> cross</a:t>
            </a:r>
            <a:endParaRPr lang="pl-PL" dirty="0"/>
          </a:p>
        </p:txBody>
      </p:sp>
      <p:pic>
        <p:nvPicPr>
          <p:cNvPr id="6146" name="Picture 2" descr="https://upload.wikimedia.org/wikipedia/commons/thumb/6/6a/Civil_Ensign_of_Malta.svg/375px-Civil_Ensign_of_Malt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2789"/>
            <a:ext cx="7689504" cy="51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1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32" y="26318"/>
            <a:ext cx="9289032" cy="410445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Siege of Malta (1565)</a:t>
            </a:r>
            <a:br>
              <a:rPr lang="pl-PL" dirty="0"/>
            </a:br>
            <a:r>
              <a:rPr lang="fr-FR" sz="3600" dirty="0" smtClean="0"/>
              <a:t>Jean </a:t>
            </a:r>
            <a:r>
              <a:rPr lang="fr-FR" sz="3600" dirty="0"/>
              <a:t>Parisot </a:t>
            </a:r>
            <a:r>
              <a:rPr lang="fr-FR" sz="3600" dirty="0" smtClean="0"/>
              <a:t>de </a:t>
            </a:r>
            <a:r>
              <a:rPr lang="fr-FR" sz="3600" dirty="0"/>
              <a:t>la </a:t>
            </a:r>
            <a:r>
              <a:rPr lang="fr-FR" sz="3600" dirty="0" smtClean="0"/>
              <a:t>Valett</a:t>
            </a:r>
            <a:r>
              <a:rPr lang="pl-PL" sz="3600" dirty="0" smtClean="0"/>
              <a:t>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en-US" sz="3600" dirty="0" smtClean="0"/>
              <a:t>Grand </a:t>
            </a:r>
            <a:r>
              <a:rPr lang="en-US" sz="3600" dirty="0"/>
              <a:t>Master </a:t>
            </a:r>
            <a:r>
              <a:rPr lang="en-US" sz="3600" dirty="0" smtClean="0"/>
              <a:t>of </a:t>
            </a:r>
            <a:r>
              <a:rPr lang="en-US" sz="3600" dirty="0"/>
              <a:t>the Order of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en-US" sz="3600" dirty="0" smtClean="0"/>
              <a:t>Saint John</a:t>
            </a:r>
            <a:r>
              <a:rPr lang="pl-PL" sz="3600" dirty="0" smtClean="0"/>
              <a:t>)</a:t>
            </a:r>
            <a:endParaRPr lang="pl-PL" sz="3600" dirty="0"/>
          </a:p>
        </p:txBody>
      </p:sp>
      <p:pic>
        <p:nvPicPr>
          <p:cNvPr id="3076" name="Picture 4" descr="Siege of Malta (156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6378996" cy="39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15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VALETTA</a:t>
            </a:r>
            <a:endParaRPr lang="pl-PL" dirty="0"/>
          </a:p>
        </p:txBody>
      </p:sp>
      <p:pic>
        <p:nvPicPr>
          <p:cNvPr id="7170" name="Picture 2" descr="Znalezione obrazy dla zapytania vallet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28" y="1340768"/>
            <a:ext cx="839271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2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effectLst/>
              </a:rPr>
              <a:t>The </a:t>
            </a:r>
            <a:r>
              <a:rPr lang="pl-PL" dirty="0" err="1">
                <a:effectLst/>
              </a:rPr>
              <a:t>Cottonera</a:t>
            </a:r>
            <a:r>
              <a:rPr lang="pl-PL" dirty="0">
                <a:effectLst/>
              </a:rPr>
              <a:t> Lines</a:t>
            </a:r>
            <a:endParaRPr lang="pl-PL" dirty="0"/>
          </a:p>
        </p:txBody>
      </p:sp>
      <p:pic>
        <p:nvPicPr>
          <p:cNvPr id="8194" name="Picture 2" descr="Znalezione obrazy dla zapytania cottonera l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069" y="1700808"/>
            <a:ext cx="72138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75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10cose.it/wp-content/uploads/2015/10/malta-696x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5052545"/>
            <a:ext cx="7848871" cy="1544807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</a:rPr>
              <a:t>„Mobilność kadry edukacji szkolnej”</a:t>
            </a:r>
            <a:br>
              <a:rPr lang="pl-PL" sz="2800" b="1" dirty="0" smtClean="0">
                <a:solidFill>
                  <a:srgbClr val="FFFF00"/>
                </a:solidFill>
              </a:rPr>
            </a:br>
            <a:r>
              <a:rPr lang="pl-PL" sz="2800" b="1" dirty="0" smtClean="0">
                <a:solidFill>
                  <a:srgbClr val="FFFF00"/>
                </a:solidFill>
              </a:rPr>
              <a:t>International High Five for </a:t>
            </a:r>
            <a:r>
              <a:rPr lang="pl-PL" sz="2800" b="1" dirty="0" err="1" smtClean="0">
                <a:solidFill>
                  <a:srgbClr val="FFFF00"/>
                </a:solidFill>
              </a:rPr>
              <a:t>Teachers</a:t>
            </a:r>
            <a:r>
              <a:rPr lang="pl-PL" sz="2800" b="1" dirty="0" smtClean="0">
                <a:solidFill>
                  <a:srgbClr val="FFFF00"/>
                </a:solidFill>
              </a:rPr>
              <a:t> – </a:t>
            </a:r>
            <a:r>
              <a:rPr lang="pl-PL" sz="2800" b="1" dirty="0" err="1" smtClean="0">
                <a:solidFill>
                  <a:srgbClr val="FFFF00"/>
                </a:solidFill>
              </a:rPr>
              <a:t>together</a:t>
            </a:r>
            <a:r>
              <a:rPr lang="pl-PL" sz="2800" b="1" dirty="0" smtClean="0">
                <a:solidFill>
                  <a:srgbClr val="FFFF00"/>
                </a:solidFill>
              </a:rPr>
              <a:t> for </a:t>
            </a:r>
            <a:r>
              <a:rPr lang="pl-PL" sz="2800" b="1" dirty="0" err="1" smtClean="0">
                <a:solidFill>
                  <a:srgbClr val="FFFF00"/>
                </a:solidFill>
              </a:rPr>
              <a:t>innovation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1276" y="2204864"/>
            <a:ext cx="8424936" cy="3132348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9600" dirty="0" smtClean="0">
                <a:solidFill>
                  <a:srgbClr val="FFFF00"/>
                </a:solidFill>
              </a:rPr>
              <a:t>Malta</a:t>
            </a:r>
            <a:r>
              <a:rPr lang="pl-PL" sz="9600" dirty="0" smtClean="0">
                <a:solidFill>
                  <a:srgbClr val="FFFF00"/>
                </a:solidFill>
              </a:rPr>
              <a:t> - a</a:t>
            </a:r>
            <a:r>
              <a:rPr lang="en-US" sz="9600" dirty="0" smtClean="0">
                <a:solidFill>
                  <a:srgbClr val="FFFF00"/>
                </a:solidFill>
              </a:rPr>
              <a:t> </a:t>
            </a:r>
            <a:r>
              <a:rPr lang="en-US" sz="9600" dirty="0">
                <a:solidFill>
                  <a:srgbClr val="FFFF00"/>
                </a:solidFill>
              </a:rPr>
              <a:t>mix of cultures</a:t>
            </a:r>
            <a:endParaRPr lang="pl-PL" sz="9600" dirty="0">
              <a:solidFill>
                <a:srgbClr val="FFFF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2441448" cy="11216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44827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5118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Fort </a:t>
            </a:r>
            <a:r>
              <a:rPr lang="pl-PL" dirty="0" smtClean="0"/>
              <a:t>St. </a:t>
            </a:r>
            <a:r>
              <a:rPr lang="pl-PL" dirty="0"/>
              <a:t>Angelo</a:t>
            </a:r>
          </a:p>
        </p:txBody>
      </p:sp>
      <p:pic>
        <p:nvPicPr>
          <p:cNvPr id="11266" name="Picture 2" descr="https://upload.wikimedia.org/wikipedia/commons/thumb/0/0d/Malta_StAngelo_five.jpg/800px-Malta_StAngelo_f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3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Monument of St. Paul</a:t>
            </a:r>
          </a:p>
        </p:txBody>
      </p:sp>
      <p:pic>
        <p:nvPicPr>
          <p:cNvPr id="10242" name="Picture 2" descr="Znalezio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6370"/>
            <a:ext cx="7200800" cy="4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04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Mosta </a:t>
            </a:r>
            <a:r>
              <a:rPr lang="pl-PL" dirty="0" err="1"/>
              <a:t>Dome</a:t>
            </a:r>
            <a:endParaRPr lang="pl-PL" dirty="0"/>
          </a:p>
        </p:txBody>
      </p:sp>
      <p:pic>
        <p:nvPicPr>
          <p:cNvPr id="2050" name="Picture 2" descr="Znalezione obrazy dla zapytania kościoły mal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3499"/>
            <a:ext cx="7632848" cy="51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54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>
                <a:effectLst/>
              </a:rPr>
              <a:t>Msida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church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at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night</a:t>
            </a:r>
            <a:endParaRPr lang="pl-PL" dirty="0"/>
          </a:p>
        </p:txBody>
      </p:sp>
      <p:pic>
        <p:nvPicPr>
          <p:cNvPr id="4098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2"/>
            <a:ext cx="6768752" cy="50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92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Saint John’s Co-</a:t>
            </a:r>
            <a:r>
              <a:rPr lang="pl-PL" dirty="0" err="1"/>
              <a:t>Cathedral</a:t>
            </a:r>
            <a:endParaRPr lang="pl-PL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1364"/>
            <a:ext cx="7630057" cy="50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20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375" y="1754188"/>
            <a:ext cx="3096344" cy="3240360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dirty="0" err="1" smtClean="0"/>
              <a:t>Constitution</a:t>
            </a: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3600" dirty="0" smtClean="0"/>
              <a:t>of </a:t>
            </a:r>
            <a:br>
              <a:rPr lang="pl-PL" sz="3600" dirty="0" smtClean="0"/>
            </a:br>
            <a:r>
              <a:rPr lang="pl-PL" sz="3600" dirty="0" smtClean="0"/>
              <a:t>the Republic </a:t>
            </a:r>
            <a:br>
              <a:rPr lang="pl-PL" sz="3600" dirty="0" smtClean="0"/>
            </a:br>
            <a:r>
              <a:rPr lang="pl-PL" sz="3600" dirty="0" smtClean="0"/>
              <a:t>of Malta</a:t>
            </a:r>
            <a:endParaRPr lang="pl-PL" sz="3600" dirty="0"/>
          </a:p>
        </p:txBody>
      </p:sp>
      <p:sp>
        <p:nvSpPr>
          <p:cNvPr id="3" name="AutoShape 2" descr="Znalezione obrazy dla zapytania CONSTITUTION of MAlta"/>
          <p:cNvSpPr>
            <a:spLocks noChangeAspect="1" noChangeArrowheads="1"/>
          </p:cNvSpPr>
          <p:nvPr/>
        </p:nvSpPr>
        <p:spPr bwMode="auto">
          <a:xfrm>
            <a:off x="155575" y="-1608138"/>
            <a:ext cx="2571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CONSTITUTION of MAlta"/>
          <p:cNvSpPr>
            <a:spLocks noChangeAspect="1" noChangeArrowheads="1"/>
          </p:cNvSpPr>
          <p:nvPr/>
        </p:nvSpPr>
        <p:spPr bwMode="auto">
          <a:xfrm>
            <a:off x="683568" y="237540"/>
            <a:ext cx="2571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dirty="0"/>
          </a:p>
        </p:txBody>
      </p:sp>
      <p:sp>
        <p:nvSpPr>
          <p:cNvPr id="5" name="AutoShape 6" descr="https://maltaonlinebookshop.com/wp-content/uploads/2014/01/constitu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https://maltaonlinebookshop.com/wp-content/uploads/2014/01/constitution.jpg"/>
          <p:cNvSpPr>
            <a:spLocks noChangeAspect="1" noChangeArrowheads="1"/>
          </p:cNvSpPr>
          <p:nvPr/>
        </p:nvSpPr>
        <p:spPr bwMode="auto">
          <a:xfrm>
            <a:off x="155575" y="-2789238"/>
            <a:ext cx="4457700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81" name="Picture 9" descr="C:\Users\Artur\Desktop\constit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5425"/>
            <a:ext cx="4775369" cy="62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3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Lessons</a:t>
            </a:r>
            <a:r>
              <a:rPr lang="pl-PL" dirty="0"/>
              <a:t> in Malta</a:t>
            </a:r>
          </a:p>
        </p:txBody>
      </p:sp>
      <p:pic>
        <p:nvPicPr>
          <p:cNvPr id="12290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74332" cy="48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8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508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pl-PL" dirty="0" err="1"/>
              <a:t>Pope</a:t>
            </a:r>
            <a:r>
              <a:rPr lang="pl-PL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John </a:t>
            </a:r>
            <a:r>
              <a:rPr lang="pl-PL" dirty="0"/>
              <a:t>Paul II</a:t>
            </a:r>
          </a:p>
        </p:txBody>
      </p:sp>
      <p:pic>
        <p:nvPicPr>
          <p:cNvPr id="13313" name="Picture 1" descr="C:\Users\Artur\Desktop\2017 FOTO\MALTA CAŁA\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636"/>
            <a:ext cx="368591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ttps://upload.wikimedia.org/wikipedia/commons/thumb/a/ae/Malta_-_Valletta_-_Triq_ir-Repubblika_18_ies.jpg/800px-Malta_-_Valletta_-_Triq_ir-Repubblika_18_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365546" cy="291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50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29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 err="1"/>
              <a:t>C</a:t>
            </a:r>
            <a:r>
              <a:rPr lang="pl-PL" sz="3200" dirty="0" err="1" smtClean="0"/>
              <a:t>hapels</a:t>
            </a:r>
            <a:r>
              <a:rPr lang="pl-PL" sz="3200" dirty="0" smtClean="0"/>
              <a:t> </a:t>
            </a:r>
            <a:r>
              <a:rPr lang="pl-PL" sz="3200" dirty="0"/>
              <a:t>and bas-</a:t>
            </a:r>
            <a:r>
              <a:rPr lang="pl-PL" sz="3200" dirty="0" err="1"/>
              <a:t>reliefs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14337" name="Picture 1" descr="C:\Users\Artur\Desktop\2017 FOTO\MALTA CAŁA\RELIGIA\20170707_161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996" y="1552552"/>
            <a:ext cx="8456476" cy="475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24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416" y="548680"/>
            <a:ext cx="3744417" cy="230425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C</a:t>
            </a:r>
            <a:r>
              <a:rPr lang="pl-PL" dirty="0" err="1" smtClean="0"/>
              <a:t>hapels</a:t>
            </a:r>
            <a:r>
              <a:rPr lang="pl-PL" dirty="0" smtClean="0"/>
              <a:t> </a:t>
            </a:r>
            <a:r>
              <a:rPr lang="pl-PL" dirty="0"/>
              <a:t>and bas-</a:t>
            </a:r>
            <a:r>
              <a:rPr lang="pl-PL" dirty="0" err="1"/>
              <a:t>reliefs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1506" name="Picture 2" descr="C:\Users\Artur\Desktop\2017 FOTO\MALTA CAŁA\RELIGIA\20170705_202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330596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rtur\Desktop\2017 FOTO\MALTA CAŁA\RELIGIA\20170706_192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5224242" cy="29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96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80044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Location</a:t>
            </a:r>
            <a:r>
              <a:rPr lang="pl-PL" dirty="0"/>
              <a:t> of Malta </a:t>
            </a:r>
          </a:p>
        </p:txBody>
      </p:sp>
      <p:pic>
        <p:nvPicPr>
          <p:cNvPr id="1026" name="Picture 2" descr="INSULARUM MELITAE Vulgo MALTAE et GOZA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99082"/>
            <a:ext cx="7018083" cy="58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7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292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 smtClean="0"/>
              <a:t>Imnarja</a:t>
            </a:r>
            <a:r>
              <a:rPr lang="en-US" sz="3200" dirty="0" smtClean="0"/>
              <a:t> </a:t>
            </a:r>
            <a:r>
              <a:rPr lang="en-US" sz="3200" dirty="0"/>
              <a:t>– The Feast of St Peter and St Paul</a:t>
            </a:r>
          </a:p>
        </p:txBody>
      </p:sp>
      <p:pic>
        <p:nvPicPr>
          <p:cNvPr id="15361" name="Picture 1" descr="C:\Users\Artur\Desktop\2017 FOTO\MALTA CAŁA\1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99984" cy="461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46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2736304" cy="288032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 smtClean="0"/>
              <a:t>Imnarja</a:t>
            </a:r>
            <a:r>
              <a:rPr lang="en-US" sz="3200" dirty="0" smtClean="0"/>
              <a:t> </a:t>
            </a:r>
            <a:r>
              <a:rPr lang="en-US" sz="3200" dirty="0"/>
              <a:t>–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Feast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St </a:t>
            </a:r>
            <a:r>
              <a:rPr lang="en-US" sz="3200" dirty="0" smtClean="0"/>
              <a:t>Peter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St Paul</a:t>
            </a:r>
          </a:p>
        </p:txBody>
      </p:sp>
      <p:pic>
        <p:nvPicPr>
          <p:cNvPr id="1026" name="Picture 2" descr="C:\Users\Artur\Desktop\2017 FOTO\MALTA CAŁA\69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3600400" cy="64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2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292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 smtClean="0"/>
              <a:t>Imnarja</a:t>
            </a:r>
            <a:r>
              <a:rPr lang="en-US" sz="3200" dirty="0" smtClean="0"/>
              <a:t> </a:t>
            </a:r>
            <a:r>
              <a:rPr lang="en-US" sz="3200" dirty="0"/>
              <a:t>– The Feast of St Peter and St Paul</a:t>
            </a:r>
          </a:p>
        </p:txBody>
      </p:sp>
      <p:pic>
        <p:nvPicPr>
          <p:cNvPr id="17410" name="Picture 2" descr="Znalezione obrazy dla zapytania an Pietru u San Pawl: L-Imnar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826"/>
            <a:ext cx="8543797" cy="48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45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/>
              <a:t>Imnarja</a:t>
            </a:r>
            <a:r>
              <a:rPr lang="en-US" sz="3200" dirty="0"/>
              <a:t> – The Feast of St Peter and St Paul</a:t>
            </a:r>
            <a:endParaRPr lang="pl-PL" sz="3200" dirty="0"/>
          </a:p>
        </p:txBody>
      </p:sp>
      <p:pic>
        <p:nvPicPr>
          <p:cNvPr id="16386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8264"/>
            <a:ext cx="7416824" cy="497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55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Mdina -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capital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4578" name="Picture 2" descr="C:\Users\Artur\Desktop\2017 FOTO\MALTA CAŁA\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3237"/>
            <a:ext cx="8221448" cy="46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31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 smtClean="0"/>
              <a:t>Arabic</a:t>
            </a:r>
            <a:r>
              <a:rPr lang="pl-PL" dirty="0" smtClean="0"/>
              <a:t> </a:t>
            </a:r>
            <a:r>
              <a:rPr lang="pl-PL" dirty="0" err="1"/>
              <a:t>architecture</a:t>
            </a:r>
            <a:endParaRPr lang="pl-PL" dirty="0"/>
          </a:p>
        </p:txBody>
      </p:sp>
      <p:pic>
        <p:nvPicPr>
          <p:cNvPr id="22531" name="Picture 3" descr="C:\Users\Artur\Desktop\2017 FOTO\MALTA CAŁA\14b (2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7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Urban </a:t>
            </a:r>
            <a:r>
              <a:rPr lang="pl-PL" dirty="0" err="1" smtClean="0"/>
              <a:t>street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5602" name="Picture 2" descr="C:\Users\Artur\Desktop\2017 FOTO\MALTA CAŁA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28" y="1700809"/>
            <a:ext cx="85769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85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 smtClean="0"/>
              <a:t>Enclosed</a:t>
            </a:r>
            <a:r>
              <a:rPr lang="pl-PL" dirty="0" smtClean="0"/>
              <a:t> </a:t>
            </a:r>
            <a:r>
              <a:rPr lang="pl-PL" dirty="0" err="1"/>
              <a:t>wooden</a:t>
            </a:r>
            <a:r>
              <a:rPr lang="pl-PL" dirty="0"/>
              <a:t> </a:t>
            </a:r>
            <a:r>
              <a:rPr lang="pl-PL" dirty="0" err="1"/>
              <a:t>balcony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3555" name="Picture 3" descr="C:\Users\Artur\Desktop\2017 FOTO\MALTA CAŁA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20946" cy="47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05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 smtClean="0"/>
              <a:t>Enclosed</a:t>
            </a:r>
            <a:r>
              <a:rPr lang="pl-PL" dirty="0" smtClean="0"/>
              <a:t> </a:t>
            </a:r>
            <a:r>
              <a:rPr lang="pl-PL" dirty="0" err="1" smtClean="0"/>
              <a:t>wooden</a:t>
            </a:r>
            <a:r>
              <a:rPr lang="pl-PL" dirty="0" smtClean="0"/>
              <a:t> </a:t>
            </a:r>
            <a:r>
              <a:rPr lang="pl-PL" dirty="0" err="1" smtClean="0"/>
              <a:t>balcony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18" y="1412775"/>
            <a:ext cx="8293146" cy="517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3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063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 smtClean="0"/>
              <a:t>Something</a:t>
            </a:r>
            <a:r>
              <a:rPr lang="pl-PL" dirty="0" smtClean="0"/>
              <a:t> </a:t>
            </a:r>
            <a:r>
              <a:rPr lang="pl-PL" dirty="0" err="1" smtClean="0"/>
              <a:t>polish</a:t>
            </a:r>
            <a:endParaRPr lang="pl-PL" dirty="0"/>
          </a:p>
        </p:txBody>
      </p:sp>
      <p:pic>
        <p:nvPicPr>
          <p:cNvPr id="3074" name="Picture 2" descr="C:\Users\Artur\Desktop\2017 FOTO\MALTA CAŁA\2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02" y="1988840"/>
            <a:ext cx="8127976" cy="45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82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6" name="Picture 4" descr="Znalezione obrazy dla zapytania an Pietru u San Pawl: L-Imnar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971"/>
            <a:ext cx="6696744" cy="66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37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704856" cy="5040560"/>
          </a:xfrm>
        </p:spPr>
        <p:txBody>
          <a:bodyPr/>
          <a:lstStyle/>
          <a:p>
            <a:pPr marL="0" indent="0" algn="ctr">
              <a:buNone/>
            </a:pPr>
            <a:r>
              <a:rPr lang="pl-PL" sz="6000" dirty="0"/>
              <a:t>Czy mówisz po angielsku? </a:t>
            </a:r>
            <a:br>
              <a:rPr lang="pl-PL" sz="6000" dirty="0"/>
            </a:b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 err="1" smtClean="0"/>
              <a:t>Titkellem</a:t>
            </a:r>
            <a:r>
              <a:rPr lang="pl-PL" sz="6000" dirty="0" smtClean="0"/>
              <a:t> </a:t>
            </a:r>
            <a:r>
              <a:rPr lang="pl-PL" sz="6000" dirty="0" err="1"/>
              <a:t>bl-Ingliż</a:t>
            </a:r>
            <a:r>
              <a:rPr lang="pl-PL" sz="6000" dirty="0"/>
              <a:t>? [</a:t>
            </a:r>
            <a:r>
              <a:rPr lang="pl-PL" sz="6000" dirty="0" err="1"/>
              <a:t>titkellem</a:t>
            </a:r>
            <a:r>
              <a:rPr lang="pl-PL" sz="6000" dirty="0"/>
              <a:t> </a:t>
            </a:r>
            <a:r>
              <a:rPr lang="pl-PL" sz="6000" dirty="0" err="1"/>
              <a:t>blingliz</a:t>
            </a:r>
            <a:r>
              <a:rPr lang="pl-PL" sz="6000" dirty="0"/>
              <a:t>?]</a:t>
            </a:r>
            <a:endParaRPr lang="pl-PL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2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rtur\Desktop\2017 FOTO\MALTA CAŁA\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55896" cy="47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87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rtur\Desktop\Nowy obraz mapy bitowej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4783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02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836712"/>
            <a:ext cx="8940080" cy="1143000"/>
          </a:xfrm>
        </p:spPr>
        <p:txBody>
          <a:bodyPr/>
          <a:lstStyle/>
          <a:p>
            <a:pPr marL="0" indent="0">
              <a:buNone/>
            </a:pPr>
            <a:r>
              <a:rPr lang="pl-PL" sz="4000" dirty="0" smtClean="0"/>
              <a:t>C</a:t>
            </a:r>
            <a:r>
              <a:rPr lang="en-US" sz="4000" dirty="0" err="1" smtClean="0"/>
              <a:t>omparison</a:t>
            </a:r>
            <a:r>
              <a:rPr lang="en-US" sz="4000" dirty="0" smtClean="0"/>
              <a:t> </a:t>
            </a:r>
            <a:r>
              <a:rPr lang="en-US" sz="4000" dirty="0"/>
              <a:t>of English and Maltese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05" y="2708920"/>
            <a:ext cx="8597775" cy="2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8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85800"/>
            <a:ext cx="89400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dirty="0" err="1" smtClean="0"/>
              <a:t>Comparison</a:t>
            </a:r>
            <a:r>
              <a:rPr lang="pl-PL" sz="4000" dirty="0" smtClean="0"/>
              <a:t> </a:t>
            </a:r>
            <a:r>
              <a:rPr lang="pl-PL" sz="4000" dirty="0"/>
              <a:t>with </a:t>
            </a:r>
            <a:r>
              <a:rPr lang="pl-PL" sz="4000" dirty="0" err="1"/>
              <a:t>other</a:t>
            </a:r>
            <a:r>
              <a:rPr lang="pl-PL" sz="4000" dirty="0"/>
              <a:t> </a:t>
            </a:r>
            <a:r>
              <a:rPr lang="pl-PL" sz="4000" dirty="0" err="1"/>
              <a:t>languages</a:t>
            </a:r>
            <a:endParaRPr lang="pl-PL" sz="4000" dirty="0"/>
          </a:p>
        </p:txBody>
      </p:sp>
      <p:pic>
        <p:nvPicPr>
          <p:cNvPr id="2051" name="Picture 3" descr="C:\Users\Artur\Desktop\Nowy obraz mapy bitowej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2027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2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1135</TotalTime>
  <Words>142</Words>
  <Application>Microsoft Office PowerPoint</Application>
  <PresentationFormat>Pokaz na ekranie (4:3)</PresentationFormat>
  <Paragraphs>37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Aerodynamiczny</vt:lpstr>
      <vt:lpstr> I invite you to Malta! </vt:lpstr>
      <vt:lpstr>Malta - a mix of cultures</vt:lpstr>
      <vt:lpstr>Location of Malta </vt:lpstr>
      <vt:lpstr>Slajd 4</vt:lpstr>
      <vt:lpstr>Czy mówisz po angielsku?   Titkellem bl-Ingliż? [titkellem blingliz?]</vt:lpstr>
      <vt:lpstr>Slajd 6</vt:lpstr>
      <vt:lpstr>Slajd 7</vt:lpstr>
      <vt:lpstr>Comparison of English and Maltese</vt:lpstr>
      <vt:lpstr>Comparison with other languages</vt:lpstr>
      <vt:lpstr>Valletta = La Valetta, Il-Belt, City  Rabat = Ir-Rabat Għawdex   </vt:lpstr>
      <vt:lpstr>Flag of Malta</vt:lpstr>
      <vt:lpstr>Cross of Saint George </vt:lpstr>
      <vt:lpstr>Left-hand traffic  </vt:lpstr>
      <vt:lpstr>Countries with left-hand traffic </vt:lpstr>
      <vt:lpstr>Public  phone  </vt:lpstr>
      <vt:lpstr>The Maltese cross</vt:lpstr>
      <vt:lpstr>Siege of Malta (1565) Jean Parisot de la Valette  (Grand Master of the Order of  Saint John)</vt:lpstr>
      <vt:lpstr>VALETTA</vt:lpstr>
      <vt:lpstr>The Cottonera Lines</vt:lpstr>
      <vt:lpstr>Fort St. Angelo</vt:lpstr>
      <vt:lpstr>Monument of St. Paul</vt:lpstr>
      <vt:lpstr>Mosta Dome</vt:lpstr>
      <vt:lpstr>Msida church at night</vt:lpstr>
      <vt:lpstr>Saint John’s Co-Cathedral</vt:lpstr>
      <vt:lpstr>Constitution  of  the Republic  of Malta</vt:lpstr>
      <vt:lpstr>Lessons in Malta</vt:lpstr>
      <vt:lpstr>Pope  John Paul II</vt:lpstr>
      <vt:lpstr>Chapels and bas-reliefs </vt:lpstr>
      <vt:lpstr>Chapels and bas-reliefs </vt:lpstr>
      <vt:lpstr>Imnarja – The Feast of St Peter and St Paul</vt:lpstr>
      <vt:lpstr>Imnarja –  The Feast  of St Peter and St Paul</vt:lpstr>
      <vt:lpstr>Imnarja – The Feast of St Peter and St Paul</vt:lpstr>
      <vt:lpstr>Imnarja – The Feast of St Peter and St Paul</vt:lpstr>
      <vt:lpstr>Mdina - old capital </vt:lpstr>
      <vt:lpstr>Arabic architecture</vt:lpstr>
      <vt:lpstr>Urban street </vt:lpstr>
      <vt:lpstr>Enclosed wooden balcony </vt:lpstr>
      <vt:lpstr>Enclosed wooden balcony </vt:lpstr>
      <vt:lpstr>Something polish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</dc:creator>
  <cp:lastModifiedBy>Grzegorz1</cp:lastModifiedBy>
  <cp:revision>59</cp:revision>
  <dcterms:created xsi:type="dcterms:W3CDTF">2017-12-10T18:48:27Z</dcterms:created>
  <dcterms:modified xsi:type="dcterms:W3CDTF">2018-05-10T07:53:06Z</dcterms:modified>
</cp:coreProperties>
</file>